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9" r:id="rId2"/>
    <p:sldId id="296" r:id="rId3"/>
    <p:sldId id="273" r:id="rId4"/>
    <p:sldId id="282" r:id="rId5"/>
    <p:sldId id="288" r:id="rId6"/>
    <p:sldId id="29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306" y="51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953725"/>
            <a:ext cx="9906000" cy="544764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</a:rPr>
              <a:t>通路につき</a:t>
            </a:r>
            <a:endParaRPr lang="en-US" altLang="ja-JP" sz="8800" dirty="0">
              <a:solidFill>
                <a:srgbClr val="FFFF00"/>
              </a:solidFill>
            </a:endParaRPr>
          </a:p>
          <a:p>
            <a:r>
              <a:rPr lang="ja-JP" altLang="en-US" sz="13000" dirty="0"/>
              <a:t>立ち止まり</a:t>
            </a:r>
            <a:endParaRPr lang="en-US" altLang="ja-JP" sz="13000" dirty="0"/>
          </a:p>
          <a:p>
            <a:r>
              <a:rPr lang="ja-JP" altLang="en-US" sz="13000" dirty="0"/>
              <a:t>禁止</a:t>
            </a:r>
            <a:endParaRPr lang="en-US" altLang="ja-JP" sz="13000" dirty="0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E1D8DAD-C3EC-4B4A-A1C1-97C2A17311B0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2A033C48-A88F-4EF9-9EE0-2146E99DDB98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09CC2FAB-2150-452D-82F2-E6956CBB7CD7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9158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DEDA373-B483-4E6B-8495-9C95E1C2E934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B6B13AC1-23A3-40E9-BB2F-995E5D1F3554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9043724-6106-45C2-9645-A6470E40A2CA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11B950B-D8A2-430C-9A12-CDC68B91532A}"/>
              </a:ext>
            </a:extLst>
          </p:cNvPr>
          <p:cNvSpPr txBox="1"/>
          <p:nvPr/>
        </p:nvSpPr>
        <p:spPr>
          <a:xfrm>
            <a:off x="0" y="953725"/>
            <a:ext cx="9906000" cy="544764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通路につき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0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立ち止まり</a:t>
            </a:r>
            <a:endParaRPr lang="en-US" altLang="ja-JP" sz="130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0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禁止</a:t>
            </a:r>
            <a:endParaRPr lang="en-US" altLang="ja-JP" sz="130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27528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C0B861DF-8A29-4523-BE7E-52B78E98B435}"/>
              </a:ext>
            </a:extLst>
          </p:cNvPr>
          <p:cNvGrpSpPr/>
          <p:nvPr/>
        </p:nvGrpSpPr>
        <p:grpSpPr>
          <a:xfrm>
            <a:off x="2211977" y="687980"/>
            <a:ext cx="5482046" cy="5482040"/>
            <a:chOff x="407495" y="4741973"/>
            <a:chExt cx="1629386" cy="1629384"/>
          </a:xfrm>
        </p:grpSpPr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313EEE84-7A46-41A4-8F20-DEB4307FD707}"/>
                </a:ext>
              </a:extLst>
            </p:cNvPr>
            <p:cNvGrpSpPr/>
            <p:nvPr/>
          </p:nvGrpSpPr>
          <p:grpSpPr>
            <a:xfrm>
              <a:off x="407495" y="4741973"/>
              <a:ext cx="1629386" cy="1629384"/>
              <a:chOff x="5037175" y="2753925"/>
              <a:chExt cx="1629386" cy="1629384"/>
            </a:xfrm>
          </p:grpSpPr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660554B9-F723-4628-966D-44070D1741CE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DAFAB5F2-E451-4BE4-9C52-6F56BE7ED710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1FE5EC97-67BC-4ED2-900D-F6D0CA8429CC}"/>
                </a:ext>
              </a:extLst>
            </p:cNvPr>
            <p:cNvSpPr/>
            <p:nvPr/>
          </p:nvSpPr>
          <p:spPr bwMode="auto">
            <a:xfrm rot="16200000" flipH="1">
              <a:off x="728200" y="4809754"/>
              <a:ext cx="986779" cy="1493822"/>
            </a:xfrm>
            <a:custGeom>
              <a:avLst/>
              <a:gdLst>
                <a:gd name="connsiteX0" fmla="*/ 3103 w 986779"/>
                <a:gd name="connsiteY0" fmla="*/ 187528 h 1493822"/>
                <a:gd name="connsiteX1" fmla="*/ 235688 w 986779"/>
                <a:gd name="connsiteY1" fmla="*/ 427872 h 1493822"/>
                <a:gd name="connsiteX2" fmla="*/ 751090 w 986779"/>
                <a:gd name="connsiteY2" fmla="*/ 427872 h 1493822"/>
                <a:gd name="connsiteX3" fmla="*/ 983676 w 986779"/>
                <a:gd name="connsiteY3" fmla="*/ 187528 h 1493822"/>
                <a:gd name="connsiteX4" fmla="*/ 910994 w 986779"/>
                <a:gd name="connsiteY4" fmla="*/ 127561 h 1493822"/>
                <a:gd name="connsiteX5" fmla="*/ 493389 w 986779"/>
                <a:gd name="connsiteY5" fmla="*/ 0 h 1493822"/>
                <a:gd name="connsiteX6" fmla="*/ 75784 w 986779"/>
                <a:gd name="connsiteY6" fmla="*/ 127561 h 1493822"/>
                <a:gd name="connsiteX7" fmla="*/ 0 w 986779"/>
                <a:gd name="connsiteY7" fmla="*/ 1303734 h 1493822"/>
                <a:gd name="connsiteX8" fmla="*/ 75784 w 986779"/>
                <a:gd name="connsiteY8" fmla="*/ 1366262 h 1493822"/>
                <a:gd name="connsiteX9" fmla="*/ 493389 w 986779"/>
                <a:gd name="connsiteY9" fmla="*/ 1493822 h 1493822"/>
                <a:gd name="connsiteX10" fmla="*/ 910994 w 986779"/>
                <a:gd name="connsiteY10" fmla="*/ 1366261 h 1493822"/>
                <a:gd name="connsiteX11" fmla="*/ 986779 w 986779"/>
                <a:gd name="connsiteY11" fmla="*/ 1303734 h 1493822"/>
                <a:gd name="connsiteX12" fmla="*/ 735219 w 986779"/>
                <a:gd name="connsiteY12" fmla="*/ 1051708 h 1493822"/>
                <a:gd name="connsiteX13" fmla="*/ 251559 w 986779"/>
                <a:gd name="connsiteY13" fmla="*/ 1051708 h 1493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6779" h="1493822">
                  <a:moveTo>
                    <a:pt x="3103" y="187528"/>
                  </a:moveTo>
                  <a:lnTo>
                    <a:pt x="235688" y="427872"/>
                  </a:lnTo>
                  <a:lnTo>
                    <a:pt x="751090" y="427872"/>
                  </a:lnTo>
                  <a:lnTo>
                    <a:pt x="983676" y="187528"/>
                  </a:lnTo>
                  <a:lnTo>
                    <a:pt x="910994" y="127561"/>
                  </a:lnTo>
                  <a:cubicBezTo>
                    <a:pt x="791787" y="47025"/>
                    <a:pt x="648080" y="0"/>
                    <a:pt x="493389" y="0"/>
                  </a:cubicBezTo>
                  <a:cubicBezTo>
                    <a:pt x="338699" y="0"/>
                    <a:pt x="194992" y="47025"/>
                    <a:pt x="75784" y="127561"/>
                  </a:cubicBezTo>
                  <a:close/>
                  <a:moveTo>
                    <a:pt x="0" y="1303734"/>
                  </a:moveTo>
                  <a:lnTo>
                    <a:pt x="75784" y="1366262"/>
                  </a:lnTo>
                  <a:cubicBezTo>
                    <a:pt x="194992" y="1446797"/>
                    <a:pt x="338699" y="1493822"/>
                    <a:pt x="493389" y="1493822"/>
                  </a:cubicBezTo>
                  <a:cubicBezTo>
                    <a:pt x="648080" y="1493822"/>
                    <a:pt x="791787" y="1446797"/>
                    <a:pt x="910994" y="1366261"/>
                  </a:cubicBezTo>
                  <a:lnTo>
                    <a:pt x="986779" y="1303734"/>
                  </a:lnTo>
                  <a:lnTo>
                    <a:pt x="735219" y="1051708"/>
                  </a:lnTo>
                  <a:lnTo>
                    <a:pt x="251559" y="105170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&quot;禁止&quot;マーク 120">
              <a:extLst>
                <a:ext uri="{FF2B5EF4-FFF2-40B4-BE49-F238E27FC236}">
                  <a16:creationId xmlns:a16="http://schemas.microsoft.com/office/drawing/2014/main" id="{581B6D00-BE99-4402-B2D0-4ABDB4AA9215}"/>
                </a:ext>
              </a:extLst>
            </p:cNvPr>
            <p:cNvSpPr/>
            <p:nvPr/>
          </p:nvSpPr>
          <p:spPr bwMode="auto">
            <a:xfrm>
              <a:off x="443457" y="47829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D72062C0-2DA4-45B8-A41E-E7B7658BF7A8}"/>
                </a:ext>
              </a:extLst>
            </p:cNvPr>
            <p:cNvGrpSpPr/>
            <p:nvPr/>
          </p:nvGrpSpPr>
          <p:grpSpPr>
            <a:xfrm>
              <a:off x="942038" y="4811478"/>
              <a:ext cx="559102" cy="1490374"/>
              <a:chOff x="4147650" y="297657"/>
              <a:chExt cx="718336" cy="1914837"/>
            </a:xfrm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7FF4C12B-046B-4B0C-9CC9-B45F4B09AAF6}"/>
                  </a:ext>
                </a:extLst>
              </p:cNvPr>
              <p:cNvSpPr/>
              <p:nvPr/>
            </p:nvSpPr>
            <p:spPr bwMode="auto">
              <a:xfrm rot="10800000">
                <a:off x="4147650" y="297657"/>
                <a:ext cx="718336" cy="1914837"/>
              </a:xfrm>
              <a:custGeom>
                <a:avLst/>
                <a:gdLst>
                  <a:gd name="connsiteX0" fmla="*/ 357919 w 718336"/>
                  <a:gd name="connsiteY0" fmla="*/ 1914837 h 1914837"/>
                  <a:gd name="connsiteX1" fmla="*/ 70148 w 718336"/>
                  <a:gd name="connsiteY1" fmla="*/ 1583039 h 1914837"/>
                  <a:gd name="connsiteX2" fmla="*/ 245906 w 718336"/>
                  <a:gd name="connsiteY2" fmla="*/ 1277315 h 1914837"/>
                  <a:gd name="connsiteX3" fmla="*/ 295210 w 718336"/>
                  <a:gd name="connsiteY3" fmla="*/ 1265838 h 1914837"/>
                  <a:gd name="connsiteX4" fmla="*/ 285870 w 718336"/>
                  <a:gd name="connsiteY4" fmla="*/ 1228479 h 1914837"/>
                  <a:gd name="connsiteX5" fmla="*/ 241235 w 718336"/>
                  <a:gd name="connsiteY5" fmla="*/ 1219467 h 1914837"/>
                  <a:gd name="connsiteX6" fmla="*/ 198049 w 718336"/>
                  <a:gd name="connsiteY6" fmla="*/ 1190351 h 1914837"/>
                  <a:gd name="connsiteX7" fmla="*/ 172364 w 718336"/>
                  <a:gd name="connsiteY7" fmla="*/ 1152255 h 1914837"/>
                  <a:gd name="connsiteX8" fmla="*/ 172293 w 718336"/>
                  <a:gd name="connsiteY8" fmla="*/ 1152194 h 1914837"/>
                  <a:gd name="connsiteX9" fmla="*/ 172212 w 718336"/>
                  <a:gd name="connsiteY9" fmla="*/ 1152030 h 1914837"/>
                  <a:gd name="connsiteX10" fmla="*/ 168932 w 718336"/>
                  <a:gd name="connsiteY10" fmla="*/ 1147165 h 1914837"/>
                  <a:gd name="connsiteX11" fmla="*/ 168341 w 718336"/>
                  <a:gd name="connsiteY11" fmla="*/ 1144236 h 1914837"/>
                  <a:gd name="connsiteX12" fmla="*/ 162872 w 718336"/>
                  <a:gd name="connsiteY12" fmla="*/ 1133228 h 1914837"/>
                  <a:gd name="connsiteX13" fmla="*/ 1830 w 718336"/>
                  <a:gd name="connsiteY13" fmla="*/ 532208 h 1914837"/>
                  <a:gd name="connsiteX14" fmla="*/ 39539 w 718336"/>
                  <a:gd name="connsiteY14" fmla="*/ 466894 h 1914837"/>
                  <a:gd name="connsiteX15" fmla="*/ 39538 w 718336"/>
                  <a:gd name="connsiteY15" fmla="*/ 466893 h 1914837"/>
                  <a:gd name="connsiteX16" fmla="*/ 104852 w 718336"/>
                  <a:gd name="connsiteY16" fmla="*/ 504602 h 1914837"/>
                  <a:gd name="connsiteX17" fmla="*/ 158255 w 718336"/>
                  <a:gd name="connsiteY17" fmla="*/ 703902 h 1914837"/>
                  <a:gd name="connsiteX18" fmla="*/ 158255 w 718336"/>
                  <a:gd name="connsiteY18" fmla="*/ 636324 h 1914837"/>
                  <a:gd name="connsiteX19" fmla="*/ 168932 w 718336"/>
                  <a:gd name="connsiteY19" fmla="*/ 583440 h 1914837"/>
                  <a:gd name="connsiteX20" fmla="*/ 171300 w 718336"/>
                  <a:gd name="connsiteY20" fmla="*/ 579928 h 1914837"/>
                  <a:gd name="connsiteX21" fmla="*/ 219227 w 718336"/>
                  <a:gd name="connsiteY21" fmla="*/ 0 h 1914837"/>
                  <a:gd name="connsiteX22" fmla="*/ 326499 w 718336"/>
                  <a:gd name="connsiteY22" fmla="*/ 0 h 1914837"/>
                  <a:gd name="connsiteX23" fmla="*/ 357081 w 718336"/>
                  <a:gd name="connsiteY23" fmla="*/ 370040 h 1914837"/>
                  <a:gd name="connsiteX24" fmla="*/ 387662 w 718336"/>
                  <a:gd name="connsiteY24" fmla="*/ 0 h 1914837"/>
                  <a:gd name="connsiteX25" fmla="*/ 494934 w 718336"/>
                  <a:gd name="connsiteY25" fmla="*/ 0 h 1914837"/>
                  <a:gd name="connsiteX26" fmla="*/ 542628 w 718336"/>
                  <a:gd name="connsiteY26" fmla="*/ 577097 h 1914837"/>
                  <a:gd name="connsiteX27" fmla="*/ 546904 w 718336"/>
                  <a:gd name="connsiteY27" fmla="*/ 583440 h 1914837"/>
                  <a:gd name="connsiteX28" fmla="*/ 557581 w 718336"/>
                  <a:gd name="connsiteY28" fmla="*/ 636324 h 1914837"/>
                  <a:gd name="connsiteX29" fmla="*/ 557581 w 718336"/>
                  <a:gd name="connsiteY29" fmla="*/ 713235 h 1914837"/>
                  <a:gd name="connsiteX30" fmla="*/ 613484 w 718336"/>
                  <a:gd name="connsiteY30" fmla="*/ 504604 h 1914837"/>
                  <a:gd name="connsiteX31" fmla="*/ 678798 w 718336"/>
                  <a:gd name="connsiteY31" fmla="*/ 466895 h 1914837"/>
                  <a:gd name="connsiteX32" fmla="*/ 678797 w 718336"/>
                  <a:gd name="connsiteY32" fmla="*/ 466896 h 1914837"/>
                  <a:gd name="connsiteX33" fmla="*/ 716506 w 718336"/>
                  <a:gd name="connsiteY33" fmla="*/ 532210 h 1914837"/>
                  <a:gd name="connsiteX34" fmla="*/ 555464 w 718336"/>
                  <a:gd name="connsiteY34" fmla="*/ 1133230 h 1914837"/>
                  <a:gd name="connsiteX35" fmla="*/ 546043 w 718336"/>
                  <a:gd name="connsiteY35" fmla="*/ 1152196 h 1914837"/>
                  <a:gd name="connsiteX36" fmla="*/ 539926 w 718336"/>
                  <a:gd name="connsiteY36" fmla="*/ 1157516 h 1914837"/>
                  <a:gd name="connsiteX37" fmla="*/ 517788 w 718336"/>
                  <a:gd name="connsiteY37" fmla="*/ 1190351 h 1914837"/>
                  <a:gd name="connsiteX38" fmla="*/ 474602 w 718336"/>
                  <a:gd name="connsiteY38" fmla="*/ 1219467 h 1914837"/>
                  <a:gd name="connsiteX39" fmla="*/ 429966 w 718336"/>
                  <a:gd name="connsiteY39" fmla="*/ 1228479 h 1914837"/>
                  <a:gd name="connsiteX40" fmla="*/ 420626 w 718336"/>
                  <a:gd name="connsiteY40" fmla="*/ 1265838 h 1914837"/>
                  <a:gd name="connsiteX41" fmla="*/ 469933 w 718336"/>
                  <a:gd name="connsiteY41" fmla="*/ 1277315 h 1914837"/>
                  <a:gd name="connsiteX42" fmla="*/ 645690 w 718336"/>
                  <a:gd name="connsiteY42" fmla="*/ 1583039 h 1914837"/>
                  <a:gd name="connsiteX43" fmla="*/ 357919 w 718336"/>
                  <a:gd name="connsiteY43" fmla="*/ 1914837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8336" h="1914837">
                    <a:moveTo>
                      <a:pt x="357919" y="1914837"/>
                    </a:moveTo>
                    <a:cubicBezTo>
                      <a:pt x="198987" y="1914837"/>
                      <a:pt x="70148" y="1766286"/>
                      <a:pt x="70148" y="1583039"/>
                    </a:cubicBezTo>
                    <a:cubicBezTo>
                      <a:pt x="70148" y="1445604"/>
                      <a:pt x="142620" y="1327685"/>
                      <a:pt x="245906" y="1277315"/>
                    </a:cubicBezTo>
                    <a:lnTo>
                      <a:pt x="295210" y="1265838"/>
                    </a:lnTo>
                    <a:lnTo>
                      <a:pt x="285870" y="1228479"/>
                    </a:lnTo>
                    <a:lnTo>
                      <a:pt x="241235" y="1219467"/>
                    </a:lnTo>
                    <a:cubicBezTo>
                      <a:pt x="224980" y="1212592"/>
                      <a:pt x="210342" y="1202644"/>
                      <a:pt x="198049" y="1190351"/>
                    </a:cubicBezTo>
                    <a:lnTo>
                      <a:pt x="172364" y="1152255"/>
                    </a:lnTo>
                    <a:lnTo>
                      <a:pt x="172293" y="1152194"/>
                    </a:lnTo>
                    <a:lnTo>
                      <a:pt x="172212" y="1152030"/>
                    </a:lnTo>
                    <a:lnTo>
                      <a:pt x="168932" y="1147165"/>
                    </a:lnTo>
                    <a:lnTo>
                      <a:pt x="168341" y="1144236"/>
                    </a:lnTo>
                    <a:lnTo>
                      <a:pt x="162872" y="1133228"/>
                    </a:lnTo>
                    <a:lnTo>
                      <a:pt x="1830" y="532208"/>
                    </a:lnTo>
                    <a:cubicBezTo>
                      <a:pt x="-5793" y="503759"/>
                      <a:pt x="11089" y="474517"/>
                      <a:pt x="39539" y="466894"/>
                    </a:cubicBezTo>
                    <a:lnTo>
                      <a:pt x="39538" y="466893"/>
                    </a:lnTo>
                    <a:cubicBezTo>
                      <a:pt x="67987" y="459270"/>
                      <a:pt x="97229" y="476153"/>
                      <a:pt x="104852" y="504602"/>
                    </a:cubicBezTo>
                    <a:lnTo>
                      <a:pt x="158255" y="703902"/>
                    </a:lnTo>
                    <a:lnTo>
                      <a:pt x="158255" y="636324"/>
                    </a:lnTo>
                    <a:cubicBezTo>
                      <a:pt x="158255" y="617565"/>
                      <a:pt x="162057" y="599694"/>
                      <a:pt x="168932" y="583440"/>
                    </a:cubicBezTo>
                    <a:lnTo>
                      <a:pt x="171300" y="579928"/>
                    </a:lnTo>
                    <a:lnTo>
                      <a:pt x="219227" y="0"/>
                    </a:lnTo>
                    <a:lnTo>
                      <a:pt x="326499" y="0"/>
                    </a:lnTo>
                    <a:lnTo>
                      <a:pt x="357081" y="370040"/>
                    </a:lnTo>
                    <a:lnTo>
                      <a:pt x="387662" y="0"/>
                    </a:lnTo>
                    <a:lnTo>
                      <a:pt x="494934" y="0"/>
                    </a:lnTo>
                    <a:lnTo>
                      <a:pt x="542628" y="577097"/>
                    </a:lnTo>
                    <a:lnTo>
                      <a:pt x="546904" y="583440"/>
                    </a:lnTo>
                    <a:cubicBezTo>
                      <a:pt x="553779" y="599694"/>
                      <a:pt x="557581" y="617565"/>
                      <a:pt x="557581" y="636324"/>
                    </a:cubicBezTo>
                    <a:lnTo>
                      <a:pt x="557581" y="713235"/>
                    </a:lnTo>
                    <a:lnTo>
                      <a:pt x="613484" y="504604"/>
                    </a:lnTo>
                    <a:cubicBezTo>
                      <a:pt x="621107" y="476155"/>
                      <a:pt x="650349" y="459272"/>
                      <a:pt x="678798" y="466895"/>
                    </a:cubicBezTo>
                    <a:lnTo>
                      <a:pt x="678797" y="466896"/>
                    </a:lnTo>
                    <a:cubicBezTo>
                      <a:pt x="707246" y="474519"/>
                      <a:pt x="724129" y="503761"/>
                      <a:pt x="716506" y="532210"/>
                    </a:cubicBezTo>
                    <a:lnTo>
                      <a:pt x="555464" y="1133230"/>
                    </a:lnTo>
                    <a:cubicBezTo>
                      <a:pt x="553558" y="1140342"/>
                      <a:pt x="550301" y="1146731"/>
                      <a:pt x="546043" y="1152196"/>
                    </a:cubicBezTo>
                    <a:lnTo>
                      <a:pt x="539926" y="1157516"/>
                    </a:lnTo>
                    <a:lnTo>
                      <a:pt x="517788" y="1190351"/>
                    </a:lnTo>
                    <a:cubicBezTo>
                      <a:pt x="505495" y="1202644"/>
                      <a:pt x="490857" y="1212592"/>
                      <a:pt x="474602" y="1219467"/>
                    </a:cubicBezTo>
                    <a:lnTo>
                      <a:pt x="429966" y="1228479"/>
                    </a:lnTo>
                    <a:lnTo>
                      <a:pt x="420626" y="1265838"/>
                    </a:lnTo>
                    <a:lnTo>
                      <a:pt x="469933" y="1277315"/>
                    </a:lnTo>
                    <a:cubicBezTo>
                      <a:pt x="573218" y="1327685"/>
                      <a:pt x="645690" y="1445604"/>
                      <a:pt x="645690" y="1583039"/>
                    </a:cubicBezTo>
                    <a:cubicBezTo>
                      <a:pt x="645690" y="1766286"/>
                      <a:pt x="516851" y="1914837"/>
                      <a:pt x="357919" y="19148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47965858-FBA1-4AF0-A367-82B293B50E38}"/>
                  </a:ext>
                </a:extLst>
              </p:cNvPr>
              <p:cNvSpPr/>
              <p:nvPr/>
            </p:nvSpPr>
            <p:spPr bwMode="auto">
              <a:xfrm>
                <a:off x="4247728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58B42B3A-C689-4A7B-B044-0DF6E9F3D840}"/>
                  </a:ext>
                </a:extLst>
              </p:cNvPr>
              <p:cNvSpPr/>
              <p:nvPr/>
            </p:nvSpPr>
            <p:spPr bwMode="auto">
              <a:xfrm>
                <a:off x="4554909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32ED09BA-0375-4410-B20A-CD728BABE07A}"/>
                  </a:ext>
                </a:extLst>
              </p:cNvPr>
              <p:cNvSpPr/>
              <p:nvPr/>
            </p:nvSpPr>
            <p:spPr bwMode="auto">
              <a:xfrm>
                <a:off x="43172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5EE93CC2-4F93-45A1-8692-3A0F7AC8AA8F}"/>
                  </a:ext>
                </a:extLst>
              </p:cNvPr>
              <p:cNvSpPr/>
              <p:nvPr/>
            </p:nvSpPr>
            <p:spPr bwMode="auto">
              <a:xfrm>
                <a:off x="46220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テキスト ボックス 125"/>
          <p:cNvSpPr txBox="1"/>
          <p:nvPr/>
        </p:nvSpPr>
        <p:spPr>
          <a:xfrm>
            <a:off x="0" y="5118915"/>
            <a:ext cx="9906000" cy="163121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ln w="19050">
                  <a:solidFill>
                    <a:schemeClr val="tx1"/>
                  </a:solidFill>
                </a:ln>
              </a:rPr>
              <a:t>立ち止まり禁止</a:t>
            </a:r>
            <a:endParaRPr lang="en-US" altLang="ja-JP" sz="100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EE6550D0-AB65-4058-BFE2-5F805432F7AC}"/>
              </a:ext>
            </a:extLst>
          </p:cNvPr>
          <p:cNvGrpSpPr/>
          <p:nvPr/>
        </p:nvGrpSpPr>
        <p:grpSpPr>
          <a:xfrm>
            <a:off x="3302000" y="1601199"/>
            <a:ext cx="3302000" cy="3301996"/>
            <a:chOff x="407495" y="4741973"/>
            <a:chExt cx="1629386" cy="1629384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41263A87-BFAC-4D2B-947C-6E0B14DC7F6A}"/>
                </a:ext>
              </a:extLst>
            </p:cNvPr>
            <p:cNvGrpSpPr/>
            <p:nvPr/>
          </p:nvGrpSpPr>
          <p:grpSpPr>
            <a:xfrm>
              <a:off x="407495" y="4741973"/>
              <a:ext cx="1629386" cy="1629384"/>
              <a:chOff x="5037175" y="2753925"/>
              <a:chExt cx="1629386" cy="1629384"/>
            </a:xfrm>
          </p:grpSpPr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2FCB1F39-8EE3-4168-8986-CC02D598B64E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66E391D7-D2CD-4E6F-9F71-D7AF88F83C8E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69C0DF05-7B3C-4802-AC33-3E4EE07FB3EC}"/>
                </a:ext>
              </a:extLst>
            </p:cNvPr>
            <p:cNvSpPr/>
            <p:nvPr/>
          </p:nvSpPr>
          <p:spPr bwMode="auto">
            <a:xfrm rot="16200000" flipH="1">
              <a:off x="728200" y="4809754"/>
              <a:ext cx="986779" cy="1493822"/>
            </a:xfrm>
            <a:custGeom>
              <a:avLst/>
              <a:gdLst>
                <a:gd name="connsiteX0" fmla="*/ 3103 w 986779"/>
                <a:gd name="connsiteY0" fmla="*/ 187528 h 1493822"/>
                <a:gd name="connsiteX1" fmla="*/ 235688 w 986779"/>
                <a:gd name="connsiteY1" fmla="*/ 427872 h 1493822"/>
                <a:gd name="connsiteX2" fmla="*/ 751090 w 986779"/>
                <a:gd name="connsiteY2" fmla="*/ 427872 h 1493822"/>
                <a:gd name="connsiteX3" fmla="*/ 983676 w 986779"/>
                <a:gd name="connsiteY3" fmla="*/ 187528 h 1493822"/>
                <a:gd name="connsiteX4" fmla="*/ 910994 w 986779"/>
                <a:gd name="connsiteY4" fmla="*/ 127561 h 1493822"/>
                <a:gd name="connsiteX5" fmla="*/ 493389 w 986779"/>
                <a:gd name="connsiteY5" fmla="*/ 0 h 1493822"/>
                <a:gd name="connsiteX6" fmla="*/ 75784 w 986779"/>
                <a:gd name="connsiteY6" fmla="*/ 127561 h 1493822"/>
                <a:gd name="connsiteX7" fmla="*/ 0 w 986779"/>
                <a:gd name="connsiteY7" fmla="*/ 1303734 h 1493822"/>
                <a:gd name="connsiteX8" fmla="*/ 75784 w 986779"/>
                <a:gd name="connsiteY8" fmla="*/ 1366262 h 1493822"/>
                <a:gd name="connsiteX9" fmla="*/ 493389 w 986779"/>
                <a:gd name="connsiteY9" fmla="*/ 1493822 h 1493822"/>
                <a:gd name="connsiteX10" fmla="*/ 910994 w 986779"/>
                <a:gd name="connsiteY10" fmla="*/ 1366261 h 1493822"/>
                <a:gd name="connsiteX11" fmla="*/ 986779 w 986779"/>
                <a:gd name="connsiteY11" fmla="*/ 1303734 h 1493822"/>
                <a:gd name="connsiteX12" fmla="*/ 735219 w 986779"/>
                <a:gd name="connsiteY12" fmla="*/ 1051708 h 1493822"/>
                <a:gd name="connsiteX13" fmla="*/ 251559 w 986779"/>
                <a:gd name="connsiteY13" fmla="*/ 1051708 h 1493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6779" h="1493822">
                  <a:moveTo>
                    <a:pt x="3103" y="187528"/>
                  </a:moveTo>
                  <a:lnTo>
                    <a:pt x="235688" y="427872"/>
                  </a:lnTo>
                  <a:lnTo>
                    <a:pt x="751090" y="427872"/>
                  </a:lnTo>
                  <a:lnTo>
                    <a:pt x="983676" y="187528"/>
                  </a:lnTo>
                  <a:lnTo>
                    <a:pt x="910994" y="127561"/>
                  </a:lnTo>
                  <a:cubicBezTo>
                    <a:pt x="791787" y="47025"/>
                    <a:pt x="648080" y="0"/>
                    <a:pt x="493389" y="0"/>
                  </a:cubicBezTo>
                  <a:cubicBezTo>
                    <a:pt x="338699" y="0"/>
                    <a:pt x="194992" y="47025"/>
                    <a:pt x="75784" y="127561"/>
                  </a:cubicBezTo>
                  <a:close/>
                  <a:moveTo>
                    <a:pt x="0" y="1303734"/>
                  </a:moveTo>
                  <a:lnTo>
                    <a:pt x="75784" y="1366262"/>
                  </a:lnTo>
                  <a:cubicBezTo>
                    <a:pt x="194992" y="1446797"/>
                    <a:pt x="338699" y="1493822"/>
                    <a:pt x="493389" y="1493822"/>
                  </a:cubicBezTo>
                  <a:cubicBezTo>
                    <a:pt x="648080" y="1493822"/>
                    <a:pt x="791787" y="1446797"/>
                    <a:pt x="910994" y="1366261"/>
                  </a:cubicBezTo>
                  <a:lnTo>
                    <a:pt x="986779" y="1303734"/>
                  </a:lnTo>
                  <a:lnTo>
                    <a:pt x="735219" y="1051708"/>
                  </a:lnTo>
                  <a:lnTo>
                    <a:pt x="251559" y="105170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&quot;禁止&quot;マーク 121">
              <a:extLst>
                <a:ext uri="{FF2B5EF4-FFF2-40B4-BE49-F238E27FC236}">
                  <a16:creationId xmlns:a16="http://schemas.microsoft.com/office/drawing/2014/main" id="{13255BED-3AFA-49FE-8D43-E4493E8CF765}"/>
                </a:ext>
              </a:extLst>
            </p:cNvPr>
            <p:cNvSpPr/>
            <p:nvPr/>
          </p:nvSpPr>
          <p:spPr bwMode="auto">
            <a:xfrm>
              <a:off x="443457" y="47829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6F5201D3-D202-4D4A-B5F4-5BED5A08AC07}"/>
                </a:ext>
              </a:extLst>
            </p:cNvPr>
            <p:cNvGrpSpPr/>
            <p:nvPr/>
          </p:nvGrpSpPr>
          <p:grpSpPr>
            <a:xfrm>
              <a:off x="942038" y="4811478"/>
              <a:ext cx="559102" cy="1490374"/>
              <a:chOff x="4147650" y="297657"/>
              <a:chExt cx="718336" cy="1914837"/>
            </a:xfrm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0780BFD1-F000-4587-94A8-FF891D7F6832}"/>
                  </a:ext>
                </a:extLst>
              </p:cNvPr>
              <p:cNvSpPr/>
              <p:nvPr/>
            </p:nvSpPr>
            <p:spPr bwMode="auto">
              <a:xfrm rot="10800000">
                <a:off x="4147650" y="297657"/>
                <a:ext cx="718336" cy="1914837"/>
              </a:xfrm>
              <a:custGeom>
                <a:avLst/>
                <a:gdLst>
                  <a:gd name="connsiteX0" fmla="*/ 357919 w 718336"/>
                  <a:gd name="connsiteY0" fmla="*/ 1914837 h 1914837"/>
                  <a:gd name="connsiteX1" fmla="*/ 70148 w 718336"/>
                  <a:gd name="connsiteY1" fmla="*/ 1583039 h 1914837"/>
                  <a:gd name="connsiteX2" fmla="*/ 245906 w 718336"/>
                  <a:gd name="connsiteY2" fmla="*/ 1277315 h 1914837"/>
                  <a:gd name="connsiteX3" fmla="*/ 295210 w 718336"/>
                  <a:gd name="connsiteY3" fmla="*/ 1265838 h 1914837"/>
                  <a:gd name="connsiteX4" fmla="*/ 285870 w 718336"/>
                  <a:gd name="connsiteY4" fmla="*/ 1228479 h 1914837"/>
                  <a:gd name="connsiteX5" fmla="*/ 241235 w 718336"/>
                  <a:gd name="connsiteY5" fmla="*/ 1219467 h 1914837"/>
                  <a:gd name="connsiteX6" fmla="*/ 198049 w 718336"/>
                  <a:gd name="connsiteY6" fmla="*/ 1190351 h 1914837"/>
                  <a:gd name="connsiteX7" fmla="*/ 172364 w 718336"/>
                  <a:gd name="connsiteY7" fmla="*/ 1152255 h 1914837"/>
                  <a:gd name="connsiteX8" fmla="*/ 172293 w 718336"/>
                  <a:gd name="connsiteY8" fmla="*/ 1152194 h 1914837"/>
                  <a:gd name="connsiteX9" fmla="*/ 172212 w 718336"/>
                  <a:gd name="connsiteY9" fmla="*/ 1152030 h 1914837"/>
                  <a:gd name="connsiteX10" fmla="*/ 168932 w 718336"/>
                  <a:gd name="connsiteY10" fmla="*/ 1147165 h 1914837"/>
                  <a:gd name="connsiteX11" fmla="*/ 168341 w 718336"/>
                  <a:gd name="connsiteY11" fmla="*/ 1144236 h 1914837"/>
                  <a:gd name="connsiteX12" fmla="*/ 162872 w 718336"/>
                  <a:gd name="connsiteY12" fmla="*/ 1133228 h 1914837"/>
                  <a:gd name="connsiteX13" fmla="*/ 1830 w 718336"/>
                  <a:gd name="connsiteY13" fmla="*/ 532208 h 1914837"/>
                  <a:gd name="connsiteX14" fmla="*/ 39539 w 718336"/>
                  <a:gd name="connsiteY14" fmla="*/ 466894 h 1914837"/>
                  <a:gd name="connsiteX15" fmla="*/ 39538 w 718336"/>
                  <a:gd name="connsiteY15" fmla="*/ 466893 h 1914837"/>
                  <a:gd name="connsiteX16" fmla="*/ 104852 w 718336"/>
                  <a:gd name="connsiteY16" fmla="*/ 504602 h 1914837"/>
                  <a:gd name="connsiteX17" fmla="*/ 158255 w 718336"/>
                  <a:gd name="connsiteY17" fmla="*/ 703902 h 1914837"/>
                  <a:gd name="connsiteX18" fmla="*/ 158255 w 718336"/>
                  <a:gd name="connsiteY18" fmla="*/ 636324 h 1914837"/>
                  <a:gd name="connsiteX19" fmla="*/ 168932 w 718336"/>
                  <a:gd name="connsiteY19" fmla="*/ 583440 h 1914837"/>
                  <a:gd name="connsiteX20" fmla="*/ 171300 w 718336"/>
                  <a:gd name="connsiteY20" fmla="*/ 579928 h 1914837"/>
                  <a:gd name="connsiteX21" fmla="*/ 219227 w 718336"/>
                  <a:gd name="connsiteY21" fmla="*/ 0 h 1914837"/>
                  <a:gd name="connsiteX22" fmla="*/ 326499 w 718336"/>
                  <a:gd name="connsiteY22" fmla="*/ 0 h 1914837"/>
                  <a:gd name="connsiteX23" fmla="*/ 357081 w 718336"/>
                  <a:gd name="connsiteY23" fmla="*/ 370040 h 1914837"/>
                  <a:gd name="connsiteX24" fmla="*/ 387662 w 718336"/>
                  <a:gd name="connsiteY24" fmla="*/ 0 h 1914837"/>
                  <a:gd name="connsiteX25" fmla="*/ 494934 w 718336"/>
                  <a:gd name="connsiteY25" fmla="*/ 0 h 1914837"/>
                  <a:gd name="connsiteX26" fmla="*/ 542628 w 718336"/>
                  <a:gd name="connsiteY26" fmla="*/ 577097 h 1914837"/>
                  <a:gd name="connsiteX27" fmla="*/ 546904 w 718336"/>
                  <a:gd name="connsiteY27" fmla="*/ 583440 h 1914837"/>
                  <a:gd name="connsiteX28" fmla="*/ 557581 w 718336"/>
                  <a:gd name="connsiteY28" fmla="*/ 636324 h 1914837"/>
                  <a:gd name="connsiteX29" fmla="*/ 557581 w 718336"/>
                  <a:gd name="connsiteY29" fmla="*/ 713235 h 1914837"/>
                  <a:gd name="connsiteX30" fmla="*/ 613484 w 718336"/>
                  <a:gd name="connsiteY30" fmla="*/ 504604 h 1914837"/>
                  <a:gd name="connsiteX31" fmla="*/ 678798 w 718336"/>
                  <a:gd name="connsiteY31" fmla="*/ 466895 h 1914837"/>
                  <a:gd name="connsiteX32" fmla="*/ 678797 w 718336"/>
                  <a:gd name="connsiteY32" fmla="*/ 466896 h 1914837"/>
                  <a:gd name="connsiteX33" fmla="*/ 716506 w 718336"/>
                  <a:gd name="connsiteY33" fmla="*/ 532210 h 1914837"/>
                  <a:gd name="connsiteX34" fmla="*/ 555464 w 718336"/>
                  <a:gd name="connsiteY34" fmla="*/ 1133230 h 1914837"/>
                  <a:gd name="connsiteX35" fmla="*/ 546043 w 718336"/>
                  <a:gd name="connsiteY35" fmla="*/ 1152196 h 1914837"/>
                  <a:gd name="connsiteX36" fmla="*/ 539926 w 718336"/>
                  <a:gd name="connsiteY36" fmla="*/ 1157516 h 1914837"/>
                  <a:gd name="connsiteX37" fmla="*/ 517788 w 718336"/>
                  <a:gd name="connsiteY37" fmla="*/ 1190351 h 1914837"/>
                  <a:gd name="connsiteX38" fmla="*/ 474602 w 718336"/>
                  <a:gd name="connsiteY38" fmla="*/ 1219467 h 1914837"/>
                  <a:gd name="connsiteX39" fmla="*/ 429966 w 718336"/>
                  <a:gd name="connsiteY39" fmla="*/ 1228479 h 1914837"/>
                  <a:gd name="connsiteX40" fmla="*/ 420626 w 718336"/>
                  <a:gd name="connsiteY40" fmla="*/ 1265838 h 1914837"/>
                  <a:gd name="connsiteX41" fmla="*/ 469933 w 718336"/>
                  <a:gd name="connsiteY41" fmla="*/ 1277315 h 1914837"/>
                  <a:gd name="connsiteX42" fmla="*/ 645690 w 718336"/>
                  <a:gd name="connsiteY42" fmla="*/ 1583039 h 1914837"/>
                  <a:gd name="connsiteX43" fmla="*/ 357919 w 718336"/>
                  <a:gd name="connsiteY43" fmla="*/ 1914837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8336" h="1914837">
                    <a:moveTo>
                      <a:pt x="357919" y="1914837"/>
                    </a:moveTo>
                    <a:cubicBezTo>
                      <a:pt x="198987" y="1914837"/>
                      <a:pt x="70148" y="1766286"/>
                      <a:pt x="70148" y="1583039"/>
                    </a:cubicBezTo>
                    <a:cubicBezTo>
                      <a:pt x="70148" y="1445604"/>
                      <a:pt x="142620" y="1327685"/>
                      <a:pt x="245906" y="1277315"/>
                    </a:cubicBezTo>
                    <a:lnTo>
                      <a:pt x="295210" y="1265838"/>
                    </a:lnTo>
                    <a:lnTo>
                      <a:pt x="285870" y="1228479"/>
                    </a:lnTo>
                    <a:lnTo>
                      <a:pt x="241235" y="1219467"/>
                    </a:lnTo>
                    <a:cubicBezTo>
                      <a:pt x="224980" y="1212592"/>
                      <a:pt x="210342" y="1202644"/>
                      <a:pt x="198049" y="1190351"/>
                    </a:cubicBezTo>
                    <a:lnTo>
                      <a:pt x="172364" y="1152255"/>
                    </a:lnTo>
                    <a:lnTo>
                      <a:pt x="172293" y="1152194"/>
                    </a:lnTo>
                    <a:lnTo>
                      <a:pt x="172212" y="1152030"/>
                    </a:lnTo>
                    <a:lnTo>
                      <a:pt x="168932" y="1147165"/>
                    </a:lnTo>
                    <a:lnTo>
                      <a:pt x="168341" y="1144236"/>
                    </a:lnTo>
                    <a:lnTo>
                      <a:pt x="162872" y="1133228"/>
                    </a:lnTo>
                    <a:lnTo>
                      <a:pt x="1830" y="532208"/>
                    </a:lnTo>
                    <a:cubicBezTo>
                      <a:pt x="-5793" y="503759"/>
                      <a:pt x="11089" y="474517"/>
                      <a:pt x="39539" y="466894"/>
                    </a:cubicBezTo>
                    <a:lnTo>
                      <a:pt x="39538" y="466893"/>
                    </a:lnTo>
                    <a:cubicBezTo>
                      <a:pt x="67987" y="459270"/>
                      <a:pt x="97229" y="476153"/>
                      <a:pt x="104852" y="504602"/>
                    </a:cubicBezTo>
                    <a:lnTo>
                      <a:pt x="158255" y="703902"/>
                    </a:lnTo>
                    <a:lnTo>
                      <a:pt x="158255" y="636324"/>
                    </a:lnTo>
                    <a:cubicBezTo>
                      <a:pt x="158255" y="617565"/>
                      <a:pt x="162057" y="599694"/>
                      <a:pt x="168932" y="583440"/>
                    </a:cubicBezTo>
                    <a:lnTo>
                      <a:pt x="171300" y="579928"/>
                    </a:lnTo>
                    <a:lnTo>
                      <a:pt x="219227" y="0"/>
                    </a:lnTo>
                    <a:lnTo>
                      <a:pt x="326499" y="0"/>
                    </a:lnTo>
                    <a:lnTo>
                      <a:pt x="357081" y="370040"/>
                    </a:lnTo>
                    <a:lnTo>
                      <a:pt x="387662" y="0"/>
                    </a:lnTo>
                    <a:lnTo>
                      <a:pt x="494934" y="0"/>
                    </a:lnTo>
                    <a:lnTo>
                      <a:pt x="542628" y="577097"/>
                    </a:lnTo>
                    <a:lnTo>
                      <a:pt x="546904" y="583440"/>
                    </a:lnTo>
                    <a:cubicBezTo>
                      <a:pt x="553779" y="599694"/>
                      <a:pt x="557581" y="617565"/>
                      <a:pt x="557581" y="636324"/>
                    </a:cubicBezTo>
                    <a:lnTo>
                      <a:pt x="557581" y="713235"/>
                    </a:lnTo>
                    <a:lnTo>
                      <a:pt x="613484" y="504604"/>
                    </a:lnTo>
                    <a:cubicBezTo>
                      <a:pt x="621107" y="476155"/>
                      <a:pt x="650349" y="459272"/>
                      <a:pt x="678798" y="466895"/>
                    </a:cubicBezTo>
                    <a:lnTo>
                      <a:pt x="678797" y="466896"/>
                    </a:lnTo>
                    <a:cubicBezTo>
                      <a:pt x="707246" y="474519"/>
                      <a:pt x="724129" y="503761"/>
                      <a:pt x="716506" y="532210"/>
                    </a:cubicBezTo>
                    <a:lnTo>
                      <a:pt x="555464" y="1133230"/>
                    </a:lnTo>
                    <a:cubicBezTo>
                      <a:pt x="553558" y="1140342"/>
                      <a:pt x="550301" y="1146731"/>
                      <a:pt x="546043" y="1152196"/>
                    </a:cubicBezTo>
                    <a:lnTo>
                      <a:pt x="539926" y="1157516"/>
                    </a:lnTo>
                    <a:lnTo>
                      <a:pt x="517788" y="1190351"/>
                    </a:lnTo>
                    <a:cubicBezTo>
                      <a:pt x="505495" y="1202644"/>
                      <a:pt x="490857" y="1212592"/>
                      <a:pt x="474602" y="1219467"/>
                    </a:cubicBezTo>
                    <a:lnTo>
                      <a:pt x="429966" y="1228479"/>
                    </a:lnTo>
                    <a:lnTo>
                      <a:pt x="420626" y="1265838"/>
                    </a:lnTo>
                    <a:lnTo>
                      <a:pt x="469933" y="1277315"/>
                    </a:lnTo>
                    <a:cubicBezTo>
                      <a:pt x="573218" y="1327685"/>
                      <a:pt x="645690" y="1445604"/>
                      <a:pt x="645690" y="1583039"/>
                    </a:cubicBezTo>
                    <a:cubicBezTo>
                      <a:pt x="645690" y="1766286"/>
                      <a:pt x="516851" y="1914837"/>
                      <a:pt x="357919" y="19148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55365318-3E76-4EAD-8128-A063AABBBE7B}"/>
                  </a:ext>
                </a:extLst>
              </p:cNvPr>
              <p:cNvSpPr/>
              <p:nvPr/>
            </p:nvSpPr>
            <p:spPr bwMode="auto">
              <a:xfrm>
                <a:off x="4247728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29B56D00-3C64-40FC-BF68-DB6C240AE19C}"/>
                  </a:ext>
                </a:extLst>
              </p:cNvPr>
              <p:cNvSpPr/>
              <p:nvPr/>
            </p:nvSpPr>
            <p:spPr bwMode="auto">
              <a:xfrm>
                <a:off x="4554909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80B92866-EDC0-45DC-AEF9-C2EED3010DF7}"/>
                  </a:ext>
                </a:extLst>
              </p:cNvPr>
              <p:cNvSpPr/>
              <p:nvPr/>
            </p:nvSpPr>
            <p:spPr bwMode="auto">
              <a:xfrm>
                <a:off x="43172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19F8BC36-6F2C-4D2F-B167-8C8CE26D3AE7}"/>
                  </a:ext>
                </a:extLst>
              </p:cNvPr>
              <p:cNvSpPr/>
              <p:nvPr/>
            </p:nvSpPr>
            <p:spPr bwMode="auto">
              <a:xfrm>
                <a:off x="46220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15BA3510-E573-455F-A7B5-ACAA9B11C7B4}"/>
              </a:ext>
            </a:extLst>
          </p:cNvPr>
          <p:cNvSpPr txBox="1"/>
          <p:nvPr/>
        </p:nvSpPr>
        <p:spPr>
          <a:xfrm>
            <a:off x="0" y="476851"/>
            <a:ext cx="9906000" cy="110799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6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通路につき</a:t>
            </a:r>
            <a:endParaRPr lang="en-US" altLang="ja-JP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1" y="45867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狭くて通れません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437D40A3-60E5-47C2-ACE0-819DD7089221}"/>
              </a:ext>
            </a:extLst>
          </p:cNvPr>
          <p:cNvSpPr txBox="1"/>
          <p:nvPr/>
        </p:nvSpPr>
        <p:spPr>
          <a:xfrm>
            <a:off x="0" y="5408304"/>
            <a:ext cx="9906000" cy="144655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19050">
                  <a:solidFill>
                    <a:schemeClr val="tx1"/>
                  </a:solidFill>
                </a:ln>
              </a:rPr>
              <a:t>立ち止まり禁止</a:t>
            </a:r>
            <a:endParaRPr lang="en-US" altLang="ja-JP" sz="88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DEDEC5A7-7BB3-40C2-9D71-AD0BCDB42AD3}"/>
              </a:ext>
            </a:extLst>
          </p:cNvPr>
          <p:cNvGrpSpPr/>
          <p:nvPr/>
        </p:nvGrpSpPr>
        <p:grpSpPr>
          <a:xfrm>
            <a:off x="3519714" y="1411028"/>
            <a:ext cx="2866572" cy="2866568"/>
            <a:chOff x="407495" y="4741973"/>
            <a:chExt cx="1629386" cy="1629384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798D9DC6-4B6E-469D-832B-8E9A14D63F1C}"/>
                </a:ext>
              </a:extLst>
            </p:cNvPr>
            <p:cNvGrpSpPr/>
            <p:nvPr/>
          </p:nvGrpSpPr>
          <p:grpSpPr>
            <a:xfrm>
              <a:off x="407495" y="4741973"/>
              <a:ext cx="1629386" cy="1629384"/>
              <a:chOff x="5037175" y="2753925"/>
              <a:chExt cx="1629386" cy="1629384"/>
            </a:xfrm>
          </p:grpSpPr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6668B6FA-E9C9-44B2-B9B6-61117DACC4CD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DDA46D20-1CA8-45DB-A039-B7ADBFE23AA8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6C6099A8-09BF-46BB-B9C0-868BAFE81780}"/>
                </a:ext>
              </a:extLst>
            </p:cNvPr>
            <p:cNvSpPr/>
            <p:nvPr/>
          </p:nvSpPr>
          <p:spPr bwMode="auto">
            <a:xfrm rot="16200000" flipH="1">
              <a:off x="728200" y="4809754"/>
              <a:ext cx="986779" cy="1493822"/>
            </a:xfrm>
            <a:custGeom>
              <a:avLst/>
              <a:gdLst>
                <a:gd name="connsiteX0" fmla="*/ 3103 w 986779"/>
                <a:gd name="connsiteY0" fmla="*/ 187528 h 1493822"/>
                <a:gd name="connsiteX1" fmla="*/ 235688 w 986779"/>
                <a:gd name="connsiteY1" fmla="*/ 427872 h 1493822"/>
                <a:gd name="connsiteX2" fmla="*/ 751090 w 986779"/>
                <a:gd name="connsiteY2" fmla="*/ 427872 h 1493822"/>
                <a:gd name="connsiteX3" fmla="*/ 983676 w 986779"/>
                <a:gd name="connsiteY3" fmla="*/ 187528 h 1493822"/>
                <a:gd name="connsiteX4" fmla="*/ 910994 w 986779"/>
                <a:gd name="connsiteY4" fmla="*/ 127561 h 1493822"/>
                <a:gd name="connsiteX5" fmla="*/ 493389 w 986779"/>
                <a:gd name="connsiteY5" fmla="*/ 0 h 1493822"/>
                <a:gd name="connsiteX6" fmla="*/ 75784 w 986779"/>
                <a:gd name="connsiteY6" fmla="*/ 127561 h 1493822"/>
                <a:gd name="connsiteX7" fmla="*/ 0 w 986779"/>
                <a:gd name="connsiteY7" fmla="*/ 1303734 h 1493822"/>
                <a:gd name="connsiteX8" fmla="*/ 75784 w 986779"/>
                <a:gd name="connsiteY8" fmla="*/ 1366262 h 1493822"/>
                <a:gd name="connsiteX9" fmla="*/ 493389 w 986779"/>
                <a:gd name="connsiteY9" fmla="*/ 1493822 h 1493822"/>
                <a:gd name="connsiteX10" fmla="*/ 910994 w 986779"/>
                <a:gd name="connsiteY10" fmla="*/ 1366261 h 1493822"/>
                <a:gd name="connsiteX11" fmla="*/ 986779 w 986779"/>
                <a:gd name="connsiteY11" fmla="*/ 1303734 h 1493822"/>
                <a:gd name="connsiteX12" fmla="*/ 735219 w 986779"/>
                <a:gd name="connsiteY12" fmla="*/ 1051708 h 1493822"/>
                <a:gd name="connsiteX13" fmla="*/ 251559 w 986779"/>
                <a:gd name="connsiteY13" fmla="*/ 1051708 h 1493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6779" h="1493822">
                  <a:moveTo>
                    <a:pt x="3103" y="187528"/>
                  </a:moveTo>
                  <a:lnTo>
                    <a:pt x="235688" y="427872"/>
                  </a:lnTo>
                  <a:lnTo>
                    <a:pt x="751090" y="427872"/>
                  </a:lnTo>
                  <a:lnTo>
                    <a:pt x="983676" y="187528"/>
                  </a:lnTo>
                  <a:lnTo>
                    <a:pt x="910994" y="127561"/>
                  </a:lnTo>
                  <a:cubicBezTo>
                    <a:pt x="791787" y="47025"/>
                    <a:pt x="648080" y="0"/>
                    <a:pt x="493389" y="0"/>
                  </a:cubicBezTo>
                  <a:cubicBezTo>
                    <a:pt x="338699" y="0"/>
                    <a:pt x="194992" y="47025"/>
                    <a:pt x="75784" y="127561"/>
                  </a:cubicBezTo>
                  <a:close/>
                  <a:moveTo>
                    <a:pt x="0" y="1303734"/>
                  </a:moveTo>
                  <a:lnTo>
                    <a:pt x="75784" y="1366262"/>
                  </a:lnTo>
                  <a:cubicBezTo>
                    <a:pt x="194992" y="1446797"/>
                    <a:pt x="338699" y="1493822"/>
                    <a:pt x="493389" y="1493822"/>
                  </a:cubicBezTo>
                  <a:cubicBezTo>
                    <a:pt x="648080" y="1493822"/>
                    <a:pt x="791787" y="1446797"/>
                    <a:pt x="910994" y="1366261"/>
                  </a:cubicBezTo>
                  <a:lnTo>
                    <a:pt x="986779" y="1303734"/>
                  </a:lnTo>
                  <a:lnTo>
                    <a:pt x="735219" y="1051708"/>
                  </a:lnTo>
                  <a:lnTo>
                    <a:pt x="251559" y="105170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&quot;禁止&quot;マーク 123">
              <a:extLst>
                <a:ext uri="{FF2B5EF4-FFF2-40B4-BE49-F238E27FC236}">
                  <a16:creationId xmlns:a16="http://schemas.microsoft.com/office/drawing/2014/main" id="{10ACDA79-DABF-47D9-98D7-FAA2F1F45520}"/>
                </a:ext>
              </a:extLst>
            </p:cNvPr>
            <p:cNvSpPr/>
            <p:nvPr/>
          </p:nvSpPr>
          <p:spPr bwMode="auto">
            <a:xfrm>
              <a:off x="443457" y="47829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6AEFBC7F-2FAA-4DCA-B4FA-85194C0D4319}"/>
                </a:ext>
              </a:extLst>
            </p:cNvPr>
            <p:cNvGrpSpPr/>
            <p:nvPr/>
          </p:nvGrpSpPr>
          <p:grpSpPr>
            <a:xfrm>
              <a:off x="942038" y="4811478"/>
              <a:ext cx="559102" cy="1490374"/>
              <a:chOff x="4147650" y="297657"/>
              <a:chExt cx="718336" cy="1914837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83E05F82-DD25-4D53-8505-28853239F86C}"/>
                  </a:ext>
                </a:extLst>
              </p:cNvPr>
              <p:cNvSpPr/>
              <p:nvPr/>
            </p:nvSpPr>
            <p:spPr bwMode="auto">
              <a:xfrm rot="10800000">
                <a:off x="4147650" y="297657"/>
                <a:ext cx="718336" cy="1914837"/>
              </a:xfrm>
              <a:custGeom>
                <a:avLst/>
                <a:gdLst>
                  <a:gd name="connsiteX0" fmla="*/ 357919 w 718336"/>
                  <a:gd name="connsiteY0" fmla="*/ 1914837 h 1914837"/>
                  <a:gd name="connsiteX1" fmla="*/ 70148 w 718336"/>
                  <a:gd name="connsiteY1" fmla="*/ 1583039 h 1914837"/>
                  <a:gd name="connsiteX2" fmla="*/ 245906 w 718336"/>
                  <a:gd name="connsiteY2" fmla="*/ 1277315 h 1914837"/>
                  <a:gd name="connsiteX3" fmla="*/ 295210 w 718336"/>
                  <a:gd name="connsiteY3" fmla="*/ 1265838 h 1914837"/>
                  <a:gd name="connsiteX4" fmla="*/ 285870 w 718336"/>
                  <a:gd name="connsiteY4" fmla="*/ 1228479 h 1914837"/>
                  <a:gd name="connsiteX5" fmla="*/ 241235 w 718336"/>
                  <a:gd name="connsiteY5" fmla="*/ 1219467 h 1914837"/>
                  <a:gd name="connsiteX6" fmla="*/ 198049 w 718336"/>
                  <a:gd name="connsiteY6" fmla="*/ 1190351 h 1914837"/>
                  <a:gd name="connsiteX7" fmla="*/ 172364 w 718336"/>
                  <a:gd name="connsiteY7" fmla="*/ 1152255 h 1914837"/>
                  <a:gd name="connsiteX8" fmla="*/ 172293 w 718336"/>
                  <a:gd name="connsiteY8" fmla="*/ 1152194 h 1914837"/>
                  <a:gd name="connsiteX9" fmla="*/ 172212 w 718336"/>
                  <a:gd name="connsiteY9" fmla="*/ 1152030 h 1914837"/>
                  <a:gd name="connsiteX10" fmla="*/ 168932 w 718336"/>
                  <a:gd name="connsiteY10" fmla="*/ 1147165 h 1914837"/>
                  <a:gd name="connsiteX11" fmla="*/ 168341 w 718336"/>
                  <a:gd name="connsiteY11" fmla="*/ 1144236 h 1914837"/>
                  <a:gd name="connsiteX12" fmla="*/ 162872 w 718336"/>
                  <a:gd name="connsiteY12" fmla="*/ 1133228 h 1914837"/>
                  <a:gd name="connsiteX13" fmla="*/ 1830 w 718336"/>
                  <a:gd name="connsiteY13" fmla="*/ 532208 h 1914837"/>
                  <a:gd name="connsiteX14" fmla="*/ 39539 w 718336"/>
                  <a:gd name="connsiteY14" fmla="*/ 466894 h 1914837"/>
                  <a:gd name="connsiteX15" fmla="*/ 39538 w 718336"/>
                  <a:gd name="connsiteY15" fmla="*/ 466893 h 1914837"/>
                  <a:gd name="connsiteX16" fmla="*/ 104852 w 718336"/>
                  <a:gd name="connsiteY16" fmla="*/ 504602 h 1914837"/>
                  <a:gd name="connsiteX17" fmla="*/ 158255 w 718336"/>
                  <a:gd name="connsiteY17" fmla="*/ 703902 h 1914837"/>
                  <a:gd name="connsiteX18" fmla="*/ 158255 w 718336"/>
                  <a:gd name="connsiteY18" fmla="*/ 636324 h 1914837"/>
                  <a:gd name="connsiteX19" fmla="*/ 168932 w 718336"/>
                  <a:gd name="connsiteY19" fmla="*/ 583440 h 1914837"/>
                  <a:gd name="connsiteX20" fmla="*/ 171300 w 718336"/>
                  <a:gd name="connsiteY20" fmla="*/ 579928 h 1914837"/>
                  <a:gd name="connsiteX21" fmla="*/ 219227 w 718336"/>
                  <a:gd name="connsiteY21" fmla="*/ 0 h 1914837"/>
                  <a:gd name="connsiteX22" fmla="*/ 326499 w 718336"/>
                  <a:gd name="connsiteY22" fmla="*/ 0 h 1914837"/>
                  <a:gd name="connsiteX23" fmla="*/ 357081 w 718336"/>
                  <a:gd name="connsiteY23" fmla="*/ 370040 h 1914837"/>
                  <a:gd name="connsiteX24" fmla="*/ 387662 w 718336"/>
                  <a:gd name="connsiteY24" fmla="*/ 0 h 1914837"/>
                  <a:gd name="connsiteX25" fmla="*/ 494934 w 718336"/>
                  <a:gd name="connsiteY25" fmla="*/ 0 h 1914837"/>
                  <a:gd name="connsiteX26" fmla="*/ 542628 w 718336"/>
                  <a:gd name="connsiteY26" fmla="*/ 577097 h 1914837"/>
                  <a:gd name="connsiteX27" fmla="*/ 546904 w 718336"/>
                  <a:gd name="connsiteY27" fmla="*/ 583440 h 1914837"/>
                  <a:gd name="connsiteX28" fmla="*/ 557581 w 718336"/>
                  <a:gd name="connsiteY28" fmla="*/ 636324 h 1914837"/>
                  <a:gd name="connsiteX29" fmla="*/ 557581 w 718336"/>
                  <a:gd name="connsiteY29" fmla="*/ 713235 h 1914837"/>
                  <a:gd name="connsiteX30" fmla="*/ 613484 w 718336"/>
                  <a:gd name="connsiteY30" fmla="*/ 504604 h 1914837"/>
                  <a:gd name="connsiteX31" fmla="*/ 678798 w 718336"/>
                  <a:gd name="connsiteY31" fmla="*/ 466895 h 1914837"/>
                  <a:gd name="connsiteX32" fmla="*/ 678797 w 718336"/>
                  <a:gd name="connsiteY32" fmla="*/ 466896 h 1914837"/>
                  <a:gd name="connsiteX33" fmla="*/ 716506 w 718336"/>
                  <a:gd name="connsiteY33" fmla="*/ 532210 h 1914837"/>
                  <a:gd name="connsiteX34" fmla="*/ 555464 w 718336"/>
                  <a:gd name="connsiteY34" fmla="*/ 1133230 h 1914837"/>
                  <a:gd name="connsiteX35" fmla="*/ 546043 w 718336"/>
                  <a:gd name="connsiteY35" fmla="*/ 1152196 h 1914837"/>
                  <a:gd name="connsiteX36" fmla="*/ 539926 w 718336"/>
                  <a:gd name="connsiteY36" fmla="*/ 1157516 h 1914837"/>
                  <a:gd name="connsiteX37" fmla="*/ 517788 w 718336"/>
                  <a:gd name="connsiteY37" fmla="*/ 1190351 h 1914837"/>
                  <a:gd name="connsiteX38" fmla="*/ 474602 w 718336"/>
                  <a:gd name="connsiteY38" fmla="*/ 1219467 h 1914837"/>
                  <a:gd name="connsiteX39" fmla="*/ 429966 w 718336"/>
                  <a:gd name="connsiteY39" fmla="*/ 1228479 h 1914837"/>
                  <a:gd name="connsiteX40" fmla="*/ 420626 w 718336"/>
                  <a:gd name="connsiteY40" fmla="*/ 1265838 h 1914837"/>
                  <a:gd name="connsiteX41" fmla="*/ 469933 w 718336"/>
                  <a:gd name="connsiteY41" fmla="*/ 1277315 h 1914837"/>
                  <a:gd name="connsiteX42" fmla="*/ 645690 w 718336"/>
                  <a:gd name="connsiteY42" fmla="*/ 1583039 h 1914837"/>
                  <a:gd name="connsiteX43" fmla="*/ 357919 w 718336"/>
                  <a:gd name="connsiteY43" fmla="*/ 1914837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8336" h="1914837">
                    <a:moveTo>
                      <a:pt x="357919" y="1914837"/>
                    </a:moveTo>
                    <a:cubicBezTo>
                      <a:pt x="198987" y="1914837"/>
                      <a:pt x="70148" y="1766286"/>
                      <a:pt x="70148" y="1583039"/>
                    </a:cubicBezTo>
                    <a:cubicBezTo>
                      <a:pt x="70148" y="1445604"/>
                      <a:pt x="142620" y="1327685"/>
                      <a:pt x="245906" y="1277315"/>
                    </a:cubicBezTo>
                    <a:lnTo>
                      <a:pt x="295210" y="1265838"/>
                    </a:lnTo>
                    <a:lnTo>
                      <a:pt x="285870" y="1228479"/>
                    </a:lnTo>
                    <a:lnTo>
                      <a:pt x="241235" y="1219467"/>
                    </a:lnTo>
                    <a:cubicBezTo>
                      <a:pt x="224980" y="1212592"/>
                      <a:pt x="210342" y="1202644"/>
                      <a:pt x="198049" y="1190351"/>
                    </a:cubicBezTo>
                    <a:lnTo>
                      <a:pt x="172364" y="1152255"/>
                    </a:lnTo>
                    <a:lnTo>
                      <a:pt x="172293" y="1152194"/>
                    </a:lnTo>
                    <a:lnTo>
                      <a:pt x="172212" y="1152030"/>
                    </a:lnTo>
                    <a:lnTo>
                      <a:pt x="168932" y="1147165"/>
                    </a:lnTo>
                    <a:lnTo>
                      <a:pt x="168341" y="1144236"/>
                    </a:lnTo>
                    <a:lnTo>
                      <a:pt x="162872" y="1133228"/>
                    </a:lnTo>
                    <a:lnTo>
                      <a:pt x="1830" y="532208"/>
                    </a:lnTo>
                    <a:cubicBezTo>
                      <a:pt x="-5793" y="503759"/>
                      <a:pt x="11089" y="474517"/>
                      <a:pt x="39539" y="466894"/>
                    </a:cubicBezTo>
                    <a:lnTo>
                      <a:pt x="39538" y="466893"/>
                    </a:lnTo>
                    <a:cubicBezTo>
                      <a:pt x="67987" y="459270"/>
                      <a:pt x="97229" y="476153"/>
                      <a:pt x="104852" y="504602"/>
                    </a:cubicBezTo>
                    <a:lnTo>
                      <a:pt x="158255" y="703902"/>
                    </a:lnTo>
                    <a:lnTo>
                      <a:pt x="158255" y="636324"/>
                    </a:lnTo>
                    <a:cubicBezTo>
                      <a:pt x="158255" y="617565"/>
                      <a:pt x="162057" y="599694"/>
                      <a:pt x="168932" y="583440"/>
                    </a:cubicBezTo>
                    <a:lnTo>
                      <a:pt x="171300" y="579928"/>
                    </a:lnTo>
                    <a:lnTo>
                      <a:pt x="219227" y="0"/>
                    </a:lnTo>
                    <a:lnTo>
                      <a:pt x="326499" y="0"/>
                    </a:lnTo>
                    <a:lnTo>
                      <a:pt x="357081" y="370040"/>
                    </a:lnTo>
                    <a:lnTo>
                      <a:pt x="387662" y="0"/>
                    </a:lnTo>
                    <a:lnTo>
                      <a:pt x="494934" y="0"/>
                    </a:lnTo>
                    <a:lnTo>
                      <a:pt x="542628" y="577097"/>
                    </a:lnTo>
                    <a:lnTo>
                      <a:pt x="546904" y="583440"/>
                    </a:lnTo>
                    <a:cubicBezTo>
                      <a:pt x="553779" y="599694"/>
                      <a:pt x="557581" y="617565"/>
                      <a:pt x="557581" y="636324"/>
                    </a:cubicBezTo>
                    <a:lnTo>
                      <a:pt x="557581" y="713235"/>
                    </a:lnTo>
                    <a:lnTo>
                      <a:pt x="613484" y="504604"/>
                    </a:lnTo>
                    <a:cubicBezTo>
                      <a:pt x="621107" y="476155"/>
                      <a:pt x="650349" y="459272"/>
                      <a:pt x="678798" y="466895"/>
                    </a:cubicBezTo>
                    <a:lnTo>
                      <a:pt x="678797" y="466896"/>
                    </a:lnTo>
                    <a:cubicBezTo>
                      <a:pt x="707246" y="474519"/>
                      <a:pt x="724129" y="503761"/>
                      <a:pt x="716506" y="532210"/>
                    </a:cubicBezTo>
                    <a:lnTo>
                      <a:pt x="555464" y="1133230"/>
                    </a:lnTo>
                    <a:cubicBezTo>
                      <a:pt x="553558" y="1140342"/>
                      <a:pt x="550301" y="1146731"/>
                      <a:pt x="546043" y="1152196"/>
                    </a:cubicBezTo>
                    <a:lnTo>
                      <a:pt x="539926" y="1157516"/>
                    </a:lnTo>
                    <a:lnTo>
                      <a:pt x="517788" y="1190351"/>
                    </a:lnTo>
                    <a:cubicBezTo>
                      <a:pt x="505495" y="1202644"/>
                      <a:pt x="490857" y="1212592"/>
                      <a:pt x="474602" y="1219467"/>
                    </a:cubicBezTo>
                    <a:lnTo>
                      <a:pt x="429966" y="1228479"/>
                    </a:lnTo>
                    <a:lnTo>
                      <a:pt x="420626" y="1265838"/>
                    </a:lnTo>
                    <a:lnTo>
                      <a:pt x="469933" y="1277315"/>
                    </a:lnTo>
                    <a:cubicBezTo>
                      <a:pt x="573218" y="1327685"/>
                      <a:pt x="645690" y="1445604"/>
                      <a:pt x="645690" y="1583039"/>
                    </a:cubicBezTo>
                    <a:cubicBezTo>
                      <a:pt x="645690" y="1766286"/>
                      <a:pt x="516851" y="1914837"/>
                      <a:pt x="357919" y="19148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3443C2F6-CEDF-4A23-80AA-C90DDE76EC44}"/>
                  </a:ext>
                </a:extLst>
              </p:cNvPr>
              <p:cNvSpPr/>
              <p:nvPr/>
            </p:nvSpPr>
            <p:spPr bwMode="auto">
              <a:xfrm>
                <a:off x="4247728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B4CE4637-C450-4F96-B518-79EE44EC1E7E}"/>
                  </a:ext>
                </a:extLst>
              </p:cNvPr>
              <p:cNvSpPr/>
              <p:nvPr/>
            </p:nvSpPr>
            <p:spPr bwMode="auto">
              <a:xfrm>
                <a:off x="4554909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39D09025-D16E-4DB3-B26B-74EF2825128B}"/>
                  </a:ext>
                </a:extLst>
              </p:cNvPr>
              <p:cNvSpPr/>
              <p:nvPr/>
            </p:nvSpPr>
            <p:spPr bwMode="auto">
              <a:xfrm>
                <a:off x="43172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8817260C-1B10-4ECD-B173-EEF77C63DDEA}"/>
                  </a:ext>
                </a:extLst>
              </p:cNvPr>
              <p:cNvSpPr/>
              <p:nvPr/>
            </p:nvSpPr>
            <p:spPr bwMode="auto">
              <a:xfrm>
                <a:off x="46220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6A439551-6C01-435D-97AB-727BA5A47A6F}"/>
              </a:ext>
            </a:extLst>
          </p:cNvPr>
          <p:cNvSpPr txBox="1"/>
          <p:nvPr/>
        </p:nvSpPr>
        <p:spPr>
          <a:xfrm>
            <a:off x="0" y="4510955"/>
            <a:ext cx="9906000" cy="1015663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0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通路につき</a:t>
            </a:r>
            <a:endParaRPr lang="en-US" altLang="ja-JP" sz="66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379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1" y="45867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周囲の迷惑になります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437D40A3-60E5-47C2-ACE0-819DD7089221}"/>
              </a:ext>
            </a:extLst>
          </p:cNvPr>
          <p:cNvSpPr txBox="1"/>
          <p:nvPr/>
        </p:nvSpPr>
        <p:spPr>
          <a:xfrm>
            <a:off x="0" y="5408304"/>
            <a:ext cx="9906000" cy="144655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19050">
                  <a:solidFill>
                    <a:schemeClr val="tx1"/>
                  </a:solidFill>
                </a:ln>
              </a:rPr>
              <a:t>立ち止まり禁止</a:t>
            </a:r>
            <a:endParaRPr lang="en-US" altLang="ja-JP" sz="88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DEDEC5A7-7BB3-40C2-9D71-AD0BCDB42AD3}"/>
              </a:ext>
            </a:extLst>
          </p:cNvPr>
          <p:cNvGrpSpPr/>
          <p:nvPr/>
        </p:nvGrpSpPr>
        <p:grpSpPr>
          <a:xfrm>
            <a:off x="3519714" y="1411028"/>
            <a:ext cx="2866572" cy="2866568"/>
            <a:chOff x="407495" y="4741973"/>
            <a:chExt cx="1629386" cy="1629384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798D9DC6-4B6E-469D-832B-8E9A14D63F1C}"/>
                </a:ext>
              </a:extLst>
            </p:cNvPr>
            <p:cNvGrpSpPr/>
            <p:nvPr/>
          </p:nvGrpSpPr>
          <p:grpSpPr>
            <a:xfrm>
              <a:off x="407495" y="4741973"/>
              <a:ext cx="1629386" cy="1629384"/>
              <a:chOff x="5037175" y="2753925"/>
              <a:chExt cx="1629386" cy="1629384"/>
            </a:xfrm>
          </p:grpSpPr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6668B6FA-E9C9-44B2-B9B6-61117DACC4CD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DDA46D20-1CA8-45DB-A039-B7ADBFE23AA8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6C6099A8-09BF-46BB-B9C0-868BAFE81780}"/>
                </a:ext>
              </a:extLst>
            </p:cNvPr>
            <p:cNvSpPr/>
            <p:nvPr/>
          </p:nvSpPr>
          <p:spPr bwMode="auto">
            <a:xfrm rot="16200000" flipH="1">
              <a:off x="728200" y="4809754"/>
              <a:ext cx="986779" cy="1493822"/>
            </a:xfrm>
            <a:custGeom>
              <a:avLst/>
              <a:gdLst>
                <a:gd name="connsiteX0" fmla="*/ 3103 w 986779"/>
                <a:gd name="connsiteY0" fmla="*/ 187528 h 1493822"/>
                <a:gd name="connsiteX1" fmla="*/ 235688 w 986779"/>
                <a:gd name="connsiteY1" fmla="*/ 427872 h 1493822"/>
                <a:gd name="connsiteX2" fmla="*/ 751090 w 986779"/>
                <a:gd name="connsiteY2" fmla="*/ 427872 h 1493822"/>
                <a:gd name="connsiteX3" fmla="*/ 983676 w 986779"/>
                <a:gd name="connsiteY3" fmla="*/ 187528 h 1493822"/>
                <a:gd name="connsiteX4" fmla="*/ 910994 w 986779"/>
                <a:gd name="connsiteY4" fmla="*/ 127561 h 1493822"/>
                <a:gd name="connsiteX5" fmla="*/ 493389 w 986779"/>
                <a:gd name="connsiteY5" fmla="*/ 0 h 1493822"/>
                <a:gd name="connsiteX6" fmla="*/ 75784 w 986779"/>
                <a:gd name="connsiteY6" fmla="*/ 127561 h 1493822"/>
                <a:gd name="connsiteX7" fmla="*/ 0 w 986779"/>
                <a:gd name="connsiteY7" fmla="*/ 1303734 h 1493822"/>
                <a:gd name="connsiteX8" fmla="*/ 75784 w 986779"/>
                <a:gd name="connsiteY8" fmla="*/ 1366262 h 1493822"/>
                <a:gd name="connsiteX9" fmla="*/ 493389 w 986779"/>
                <a:gd name="connsiteY9" fmla="*/ 1493822 h 1493822"/>
                <a:gd name="connsiteX10" fmla="*/ 910994 w 986779"/>
                <a:gd name="connsiteY10" fmla="*/ 1366261 h 1493822"/>
                <a:gd name="connsiteX11" fmla="*/ 986779 w 986779"/>
                <a:gd name="connsiteY11" fmla="*/ 1303734 h 1493822"/>
                <a:gd name="connsiteX12" fmla="*/ 735219 w 986779"/>
                <a:gd name="connsiteY12" fmla="*/ 1051708 h 1493822"/>
                <a:gd name="connsiteX13" fmla="*/ 251559 w 986779"/>
                <a:gd name="connsiteY13" fmla="*/ 1051708 h 1493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6779" h="1493822">
                  <a:moveTo>
                    <a:pt x="3103" y="187528"/>
                  </a:moveTo>
                  <a:lnTo>
                    <a:pt x="235688" y="427872"/>
                  </a:lnTo>
                  <a:lnTo>
                    <a:pt x="751090" y="427872"/>
                  </a:lnTo>
                  <a:lnTo>
                    <a:pt x="983676" y="187528"/>
                  </a:lnTo>
                  <a:lnTo>
                    <a:pt x="910994" y="127561"/>
                  </a:lnTo>
                  <a:cubicBezTo>
                    <a:pt x="791787" y="47025"/>
                    <a:pt x="648080" y="0"/>
                    <a:pt x="493389" y="0"/>
                  </a:cubicBezTo>
                  <a:cubicBezTo>
                    <a:pt x="338699" y="0"/>
                    <a:pt x="194992" y="47025"/>
                    <a:pt x="75784" y="127561"/>
                  </a:cubicBezTo>
                  <a:close/>
                  <a:moveTo>
                    <a:pt x="0" y="1303734"/>
                  </a:moveTo>
                  <a:lnTo>
                    <a:pt x="75784" y="1366262"/>
                  </a:lnTo>
                  <a:cubicBezTo>
                    <a:pt x="194992" y="1446797"/>
                    <a:pt x="338699" y="1493822"/>
                    <a:pt x="493389" y="1493822"/>
                  </a:cubicBezTo>
                  <a:cubicBezTo>
                    <a:pt x="648080" y="1493822"/>
                    <a:pt x="791787" y="1446797"/>
                    <a:pt x="910994" y="1366261"/>
                  </a:cubicBezTo>
                  <a:lnTo>
                    <a:pt x="986779" y="1303734"/>
                  </a:lnTo>
                  <a:lnTo>
                    <a:pt x="735219" y="1051708"/>
                  </a:lnTo>
                  <a:lnTo>
                    <a:pt x="251559" y="105170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&quot;禁止&quot;マーク 123">
              <a:extLst>
                <a:ext uri="{FF2B5EF4-FFF2-40B4-BE49-F238E27FC236}">
                  <a16:creationId xmlns:a16="http://schemas.microsoft.com/office/drawing/2014/main" id="{10ACDA79-DABF-47D9-98D7-FAA2F1F45520}"/>
                </a:ext>
              </a:extLst>
            </p:cNvPr>
            <p:cNvSpPr/>
            <p:nvPr/>
          </p:nvSpPr>
          <p:spPr bwMode="auto">
            <a:xfrm>
              <a:off x="443457" y="47829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6AEFBC7F-2FAA-4DCA-B4FA-85194C0D4319}"/>
                </a:ext>
              </a:extLst>
            </p:cNvPr>
            <p:cNvGrpSpPr/>
            <p:nvPr/>
          </p:nvGrpSpPr>
          <p:grpSpPr>
            <a:xfrm>
              <a:off x="942038" y="4811478"/>
              <a:ext cx="559102" cy="1490374"/>
              <a:chOff x="4147650" y="297657"/>
              <a:chExt cx="718336" cy="1914837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83E05F82-DD25-4D53-8505-28853239F86C}"/>
                  </a:ext>
                </a:extLst>
              </p:cNvPr>
              <p:cNvSpPr/>
              <p:nvPr/>
            </p:nvSpPr>
            <p:spPr bwMode="auto">
              <a:xfrm rot="10800000">
                <a:off x="4147650" y="297657"/>
                <a:ext cx="718336" cy="1914837"/>
              </a:xfrm>
              <a:custGeom>
                <a:avLst/>
                <a:gdLst>
                  <a:gd name="connsiteX0" fmla="*/ 357919 w 718336"/>
                  <a:gd name="connsiteY0" fmla="*/ 1914837 h 1914837"/>
                  <a:gd name="connsiteX1" fmla="*/ 70148 w 718336"/>
                  <a:gd name="connsiteY1" fmla="*/ 1583039 h 1914837"/>
                  <a:gd name="connsiteX2" fmla="*/ 245906 w 718336"/>
                  <a:gd name="connsiteY2" fmla="*/ 1277315 h 1914837"/>
                  <a:gd name="connsiteX3" fmla="*/ 295210 w 718336"/>
                  <a:gd name="connsiteY3" fmla="*/ 1265838 h 1914837"/>
                  <a:gd name="connsiteX4" fmla="*/ 285870 w 718336"/>
                  <a:gd name="connsiteY4" fmla="*/ 1228479 h 1914837"/>
                  <a:gd name="connsiteX5" fmla="*/ 241235 w 718336"/>
                  <a:gd name="connsiteY5" fmla="*/ 1219467 h 1914837"/>
                  <a:gd name="connsiteX6" fmla="*/ 198049 w 718336"/>
                  <a:gd name="connsiteY6" fmla="*/ 1190351 h 1914837"/>
                  <a:gd name="connsiteX7" fmla="*/ 172364 w 718336"/>
                  <a:gd name="connsiteY7" fmla="*/ 1152255 h 1914837"/>
                  <a:gd name="connsiteX8" fmla="*/ 172293 w 718336"/>
                  <a:gd name="connsiteY8" fmla="*/ 1152194 h 1914837"/>
                  <a:gd name="connsiteX9" fmla="*/ 172212 w 718336"/>
                  <a:gd name="connsiteY9" fmla="*/ 1152030 h 1914837"/>
                  <a:gd name="connsiteX10" fmla="*/ 168932 w 718336"/>
                  <a:gd name="connsiteY10" fmla="*/ 1147165 h 1914837"/>
                  <a:gd name="connsiteX11" fmla="*/ 168341 w 718336"/>
                  <a:gd name="connsiteY11" fmla="*/ 1144236 h 1914837"/>
                  <a:gd name="connsiteX12" fmla="*/ 162872 w 718336"/>
                  <a:gd name="connsiteY12" fmla="*/ 1133228 h 1914837"/>
                  <a:gd name="connsiteX13" fmla="*/ 1830 w 718336"/>
                  <a:gd name="connsiteY13" fmla="*/ 532208 h 1914837"/>
                  <a:gd name="connsiteX14" fmla="*/ 39539 w 718336"/>
                  <a:gd name="connsiteY14" fmla="*/ 466894 h 1914837"/>
                  <a:gd name="connsiteX15" fmla="*/ 39538 w 718336"/>
                  <a:gd name="connsiteY15" fmla="*/ 466893 h 1914837"/>
                  <a:gd name="connsiteX16" fmla="*/ 104852 w 718336"/>
                  <a:gd name="connsiteY16" fmla="*/ 504602 h 1914837"/>
                  <a:gd name="connsiteX17" fmla="*/ 158255 w 718336"/>
                  <a:gd name="connsiteY17" fmla="*/ 703902 h 1914837"/>
                  <a:gd name="connsiteX18" fmla="*/ 158255 w 718336"/>
                  <a:gd name="connsiteY18" fmla="*/ 636324 h 1914837"/>
                  <a:gd name="connsiteX19" fmla="*/ 168932 w 718336"/>
                  <a:gd name="connsiteY19" fmla="*/ 583440 h 1914837"/>
                  <a:gd name="connsiteX20" fmla="*/ 171300 w 718336"/>
                  <a:gd name="connsiteY20" fmla="*/ 579928 h 1914837"/>
                  <a:gd name="connsiteX21" fmla="*/ 219227 w 718336"/>
                  <a:gd name="connsiteY21" fmla="*/ 0 h 1914837"/>
                  <a:gd name="connsiteX22" fmla="*/ 326499 w 718336"/>
                  <a:gd name="connsiteY22" fmla="*/ 0 h 1914837"/>
                  <a:gd name="connsiteX23" fmla="*/ 357081 w 718336"/>
                  <a:gd name="connsiteY23" fmla="*/ 370040 h 1914837"/>
                  <a:gd name="connsiteX24" fmla="*/ 387662 w 718336"/>
                  <a:gd name="connsiteY24" fmla="*/ 0 h 1914837"/>
                  <a:gd name="connsiteX25" fmla="*/ 494934 w 718336"/>
                  <a:gd name="connsiteY25" fmla="*/ 0 h 1914837"/>
                  <a:gd name="connsiteX26" fmla="*/ 542628 w 718336"/>
                  <a:gd name="connsiteY26" fmla="*/ 577097 h 1914837"/>
                  <a:gd name="connsiteX27" fmla="*/ 546904 w 718336"/>
                  <a:gd name="connsiteY27" fmla="*/ 583440 h 1914837"/>
                  <a:gd name="connsiteX28" fmla="*/ 557581 w 718336"/>
                  <a:gd name="connsiteY28" fmla="*/ 636324 h 1914837"/>
                  <a:gd name="connsiteX29" fmla="*/ 557581 w 718336"/>
                  <a:gd name="connsiteY29" fmla="*/ 713235 h 1914837"/>
                  <a:gd name="connsiteX30" fmla="*/ 613484 w 718336"/>
                  <a:gd name="connsiteY30" fmla="*/ 504604 h 1914837"/>
                  <a:gd name="connsiteX31" fmla="*/ 678798 w 718336"/>
                  <a:gd name="connsiteY31" fmla="*/ 466895 h 1914837"/>
                  <a:gd name="connsiteX32" fmla="*/ 678797 w 718336"/>
                  <a:gd name="connsiteY32" fmla="*/ 466896 h 1914837"/>
                  <a:gd name="connsiteX33" fmla="*/ 716506 w 718336"/>
                  <a:gd name="connsiteY33" fmla="*/ 532210 h 1914837"/>
                  <a:gd name="connsiteX34" fmla="*/ 555464 w 718336"/>
                  <a:gd name="connsiteY34" fmla="*/ 1133230 h 1914837"/>
                  <a:gd name="connsiteX35" fmla="*/ 546043 w 718336"/>
                  <a:gd name="connsiteY35" fmla="*/ 1152196 h 1914837"/>
                  <a:gd name="connsiteX36" fmla="*/ 539926 w 718336"/>
                  <a:gd name="connsiteY36" fmla="*/ 1157516 h 1914837"/>
                  <a:gd name="connsiteX37" fmla="*/ 517788 w 718336"/>
                  <a:gd name="connsiteY37" fmla="*/ 1190351 h 1914837"/>
                  <a:gd name="connsiteX38" fmla="*/ 474602 w 718336"/>
                  <a:gd name="connsiteY38" fmla="*/ 1219467 h 1914837"/>
                  <a:gd name="connsiteX39" fmla="*/ 429966 w 718336"/>
                  <a:gd name="connsiteY39" fmla="*/ 1228479 h 1914837"/>
                  <a:gd name="connsiteX40" fmla="*/ 420626 w 718336"/>
                  <a:gd name="connsiteY40" fmla="*/ 1265838 h 1914837"/>
                  <a:gd name="connsiteX41" fmla="*/ 469933 w 718336"/>
                  <a:gd name="connsiteY41" fmla="*/ 1277315 h 1914837"/>
                  <a:gd name="connsiteX42" fmla="*/ 645690 w 718336"/>
                  <a:gd name="connsiteY42" fmla="*/ 1583039 h 1914837"/>
                  <a:gd name="connsiteX43" fmla="*/ 357919 w 718336"/>
                  <a:gd name="connsiteY43" fmla="*/ 1914837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8336" h="1914837">
                    <a:moveTo>
                      <a:pt x="357919" y="1914837"/>
                    </a:moveTo>
                    <a:cubicBezTo>
                      <a:pt x="198987" y="1914837"/>
                      <a:pt x="70148" y="1766286"/>
                      <a:pt x="70148" y="1583039"/>
                    </a:cubicBezTo>
                    <a:cubicBezTo>
                      <a:pt x="70148" y="1445604"/>
                      <a:pt x="142620" y="1327685"/>
                      <a:pt x="245906" y="1277315"/>
                    </a:cubicBezTo>
                    <a:lnTo>
                      <a:pt x="295210" y="1265838"/>
                    </a:lnTo>
                    <a:lnTo>
                      <a:pt x="285870" y="1228479"/>
                    </a:lnTo>
                    <a:lnTo>
                      <a:pt x="241235" y="1219467"/>
                    </a:lnTo>
                    <a:cubicBezTo>
                      <a:pt x="224980" y="1212592"/>
                      <a:pt x="210342" y="1202644"/>
                      <a:pt x="198049" y="1190351"/>
                    </a:cubicBezTo>
                    <a:lnTo>
                      <a:pt x="172364" y="1152255"/>
                    </a:lnTo>
                    <a:lnTo>
                      <a:pt x="172293" y="1152194"/>
                    </a:lnTo>
                    <a:lnTo>
                      <a:pt x="172212" y="1152030"/>
                    </a:lnTo>
                    <a:lnTo>
                      <a:pt x="168932" y="1147165"/>
                    </a:lnTo>
                    <a:lnTo>
                      <a:pt x="168341" y="1144236"/>
                    </a:lnTo>
                    <a:lnTo>
                      <a:pt x="162872" y="1133228"/>
                    </a:lnTo>
                    <a:lnTo>
                      <a:pt x="1830" y="532208"/>
                    </a:lnTo>
                    <a:cubicBezTo>
                      <a:pt x="-5793" y="503759"/>
                      <a:pt x="11089" y="474517"/>
                      <a:pt x="39539" y="466894"/>
                    </a:cubicBezTo>
                    <a:lnTo>
                      <a:pt x="39538" y="466893"/>
                    </a:lnTo>
                    <a:cubicBezTo>
                      <a:pt x="67987" y="459270"/>
                      <a:pt x="97229" y="476153"/>
                      <a:pt x="104852" y="504602"/>
                    </a:cubicBezTo>
                    <a:lnTo>
                      <a:pt x="158255" y="703902"/>
                    </a:lnTo>
                    <a:lnTo>
                      <a:pt x="158255" y="636324"/>
                    </a:lnTo>
                    <a:cubicBezTo>
                      <a:pt x="158255" y="617565"/>
                      <a:pt x="162057" y="599694"/>
                      <a:pt x="168932" y="583440"/>
                    </a:cubicBezTo>
                    <a:lnTo>
                      <a:pt x="171300" y="579928"/>
                    </a:lnTo>
                    <a:lnTo>
                      <a:pt x="219227" y="0"/>
                    </a:lnTo>
                    <a:lnTo>
                      <a:pt x="326499" y="0"/>
                    </a:lnTo>
                    <a:lnTo>
                      <a:pt x="357081" y="370040"/>
                    </a:lnTo>
                    <a:lnTo>
                      <a:pt x="387662" y="0"/>
                    </a:lnTo>
                    <a:lnTo>
                      <a:pt x="494934" y="0"/>
                    </a:lnTo>
                    <a:lnTo>
                      <a:pt x="542628" y="577097"/>
                    </a:lnTo>
                    <a:lnTo>
                      <a:pt x="546904" y="583440"/>
                    </a:lnTo>
                    <a:cubicBezTo>
                      <a:pt x="553779" y="599694"/>
                      <a:pt x="557581" y="617565"/>
                      <a:pt x="557581" y="636324"/>
                    </a:cubicBezTo>
                    <a:lnTo>
                      <a:pt x="557581" y="713235"/>
                    </a:lnTo>
                    <a:lnTo>
                      <a:pt x="613484" y="504604"/>
                    </a:lnTo>
                    <a:cubicBezTo>
                      <a:pt x="621107" y="476155"/>
                      <a:pt x="650349" y="459272"/>
                      <a:pt x="678798" y="466895"/>
                    </a:cubicBezTo>
                    <a:lnTo>
                      <a:pt x="678797" y="466896"/>
                    </a:lnTo>
                    <a:cubicBezTo>
                      <a:pt x="707246" y="474519"/>
                      <a:pt x="724129" y="503761"/>
                      <a:pt x="716506" y="532210"/>
                    </a:cubicBezTo>
                    <a:lnTo>
                      <a:pt x="555464" y="1133230"/>
                    </a:lnTo>
                    <a:cubicBezTo>
                      <a:pt x="553558" y="1140342"/>
                      <a:pt x="550301" y="1146731"/>
                      <a:pt x="546043" y="1152196"/>
                    </a:cubicBezTo>
                    <a:lnTo>
                      <a:pt x="539926" y="1157516"/>
                    </a:lnTo>
                    <a:lnTo>
                      <a:pt x="517788" y="1190351"/>
                    </a:lnTo>
                    <a:cubicBezTo>
                      <a:pt x="505495" y="1202644"/>
                      <a:pt x="490857" y="1212592"/>
                      <a:pt x="474602" y="1219467"/>
                    </a:cubicBezTo>
                    <a:lnTo>
                      <a:pt x="429966" y="1228479"/>
                    </a:lnTo>
                    <a:lnTo>
                      <a:pt x="420626" y="1265838"/>
                    </a:lnTo>
                    <a:lnTo>
                      <a:pt x="469933" y="1277315"/>
                    </a:lnTo>
                    <a:cubicBezTo>
                      <a:pt x="573218" y="1327685"/>
                      <a:pt x="645690" y="1445604"/>
                      <a:pt x="645690" y="1583039"/>
                    </a:cubicBezTo>
                    <a:cubicBezTo>
                      <a:pt x="645690" y="1766286"/>
                      <a:pt x="516851" y="1914837"/>
                      <a:pt x="357919" y="19148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3443C2F6-CEDF-4A23-80AA-C90DDE76EC44}"/>
                  </a:ext>
                </a:extLst>
              </p:cNvPr>
              <p:cNvSpPr/>
              <p:nvPr/>
            </p:nvSpPr>
            <p:spPr bwMode="auto">
              <a:xfrm>
                <a:off x="4247728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B4CE4637-C450-4F96-B518-79EE44EC1E7E}"/>
                  </a:ext>
                </a:extLst>
              </p:cNvPr>
              <p:cNvSpPr/>
              <p:nvPr/>
            </p:nvSpPr>
            <p:spPr bwMode="auto">
              <a:xfrm>
                <a:off x="4554909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39D09025-D16E-4DB3-B26B-74EF2825128B}"/>
                  </a:ext>
                </a:extLst>
              </p:cNvPr>
              <p:cNvSpPr/>
              <p:nvPr/>
            </p:nvSpPr>
            <p:spPr bwMode="auto">
              <a:xfrm>
                <a:off x="43172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8817260C-1B10-4ECD-B173-EEF77C63DDEA}"/>
                  </a:ext>
                </a:extLst>
              </p:cNvPr>
              <p:cNvSpPr/>
              <p:nvPr/>
            </p:nvSpPr>
            <p:spPr bwMode="auto">
              <a:xfrm>
                <a:off x="46220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6A439551-6C01-435D-97AB-727BA5A47A6F}"/>
              </a:ext>
            </a:extLst>
          </p:cNvPr>
          <p:cNvSpPr txBox="1"/>
          <p:nvPr/>
        </p:nvSpPr>
        <p:spPr>
          <a:xfrm>
            <a:off x="0" y="4510955"/>
            <a:ext cx="9906000" cy="1015663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0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通路につき</a:t>
            </a:r>
            <a:endParaRPr lang="en-US" altLang="ja-JP" sz="66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67317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pop949_通路につき立ち止まり禁止</dc:title>
  <dc:subject>pop949_通路につき立ち止まり禁止</dc:subject>
  <dc:creator>http://www.digipot.net</dc:creator>
  <cp:lastModifiedBy/>
  <cp:revision>1</cp:revision>
  <dcterms:created xsi:type="dcterms:W3CDTF">2014-12-04T06:28:23Z</dcterms:created>
  <dcterms:modified xsi:type="dcterms:W3CDTF">2018-06-12T22:31:37Z</dcterms:modified>
  <cp:version>1</cp:version>
</cp:coreProperties>
</file>